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9" d="100"/>
          <a:sy n="49" d="100"/>
        </p:scale>
        <p:origin x="1338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47.png"/><Relationship Id="rId7" Type="http://schemas.openxmlformats.org/officeDocument/2006/relationships/image" Target="../media/image49.png"/><Relationship Id="rId12" Type="http://schemas.openxmlformats.org/officeDocument/2006/relationships/image" Target="../media/image7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2.png"/><Relationship Id="rId11" Type="http://schemas.openxmlformats.org/officeDocument/2006/relationships/image" Target="../media/image42.png"/><Relationship Id="rId5" Type="http://schemas.openxmlformats.org/officeDocument/2006/relationships/image" Target="../media/image48.png"/><Relationship Id="rId10" Type="http://schemas.openxmlformats.org/officeDocument/2006/relationships/image" Target="../media/image41.png"/><Relationship Id="rId4" Type="http://schemas.openxmlformats.org/officeDocument/2006/relationships/image" Target="../media/image30.png"/><Relationship Id="rId9" Type="http://schemas.openxmlformats.org/officeDocument/2006/relationships/image" Target="../media/image4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7.png"/><Relationship Id="rId7" Type="http://schemas.openxmlformats.org/officeDocument/2006/relationships/image" Target="../media/image84.png"/><Relationship Id="rId12" Type="http://schemas.openxmlformats.org/officeDocument/2006/relationships/image" Target="../media/image4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11" Type="http://schemas.openxmlformats.org/officeDocument/2006/relationships/image" Target="../media/image41.png"/><Relationship Id="rId5" Type="http://schemas.openxmlformats.org/officeDocument/2006/relationships/image" Target="../media/image30.png"/><Relationship Id="rId10" Type="http://schemas.openxmlformats.org/officeDocument/2006/relationships/image" Target="../media/image40.png"/><Relationship Id="rId4" Type="http://schemas.openxmlformats.org/officeDocument/2006/relationships/image" Target="../media/image83.png"/><Relationship Id="rId9" Type="http://schemas.openxmlformats.org/officeDocument/2006/relationships/image" Target="../media/image3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47.png"/><Relationship Id="rId7" Type="http://schemas.openxmlformats.org/officeDocument/2006/relationships/image" Target="../media/image49.png"/><Relationship Id="rId12" Type="http://schemas.openxmlformats.org/officeDocument/2006/relationships/image" Target="../media/image8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11" Type="http://schemas.openxmlformats.org/officeDocument/2006/relationships/image" Target="../media/image42.png"/><Relationship Id="rId5" Type="http://schemas.openxmlformats.org/officeDocument/2006/relationships/image" Target="../media/image30.png"/><Relationship Id="rId10" Type="http://schemas.openxmlformats.org/officeDocument/2006/relationships/image" Target="../media/image41.png"/><Relationship Id="rId4" Type="http://schemas.openxmlformats.org/officeDocument/2006/relationships/image" Target="../media/image85.png"/><Relationship Id="rId9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65.png"/><Relationship Id="rId18" Type="http://schemas.openxmlformats.org/officeDocument/2006/relationships/image" Target="../media/image92.png"/><Relationship Id="rId3" Type="http://schemas.openxmlformats.org/officeDocument/2006/relationships/image" Target="../media/image47.png"/><Relationship Id="rId21" Type="http://schemas.openxmlformats.org/officeDocument/2006/relationships/image" Target="../media/image95.png"/><Relationship Id="rId7" Type="http://schemas.openxmlformats.org/officeDocument/2006/relationships/image" Target="../media/image39.png"/><Relationship Id="rId12" Type="http://schemas.openxmlformats.org/officeDocument/2006/relationships/image" Target="../media/image64.png"/><Relationship Id="rId17" Type="http://schemas.openxmlformats.org/officeDocument/2006/relationships/image" Target="../media/image91.png"/><Relationship Id="rId25" Type="http://schemas.openxmlformats.org/officeDocument/2006/relationships/image" Target="../media/image99.png"/><Relationship Id="rId2" Type="http://schemas.openxmlformats.org/officeDocument/2006/relationships/image" Target="../media/image17.png"/><Relationship Id="rId16" Type="http://schemas.openxmlformats.org/officeDocument/2006/relationships/image" Target="../media/image90.png"/><Relationship Id="rId20" Type="http://schemas.openxmlformats.org/officeDocument/2006/relationships/image" Target="../media/image9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11" Type="http://schemas.openxmlformats.org/officeDocument/2006/relationships/image" Target="../media/image87.png"/><Relationship Id="rId24" Type="http://schemas.openxmlformats.org/officeDocument/2006/relationships/image" Target="../media/image98.png"/><Relationship Id="rId5" Type="http://schemas.openxmlformats.org/officeDocument/2006/relationships/image" Target="../media/image48.png"/><Relationship Id="rId15" Type="http://schemas.openxmlformats.org/officeDocument/2006/relationships/image" Target="../media/image89.png"/><Relationship Id="rId23" Type="http://schemas.openxmlformats.org/officeDocument/2006/relationships/image" Target="../media/image97.png"/><Relationship Id="rId10" Type="http://schemas.openxmlformats.org/officeDocument/2006/relationships/image" Target="../media/image42.png"/><Relationship Id="rId19" Type="http://schemas.openxmlformats.org/officeDocument/2006/relationships/image" Target="../media/image93.png"/><Relationship Id="rId4" Type="http://schemas.openxmlformats.org/officeDocument/2006/relationships/image" Target="../media/image30.png"/><Relationship Id="rId9" Type="http://schemas.openxmlformats.org/officeDocument/2006/relationships/image" Target="../media/image41.png"/><Relationship Id="rId14" Type="http://schemas.openxmlformats.org/officeDocument/2006/relationships/image" Target="../media/image88.png"/><Relationship Id="rId22" Type="http://schemas.openxmlformats.org/officeDocument/2006/relationships/image" Target="../media/image9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90.png"/><Relationship Id="rId3" Type="http://schemas.openxmlformats.org/officeDocument/2006/relationships/image" Target="../media/image30.png"/><Relationship Id="rId7" Type="http://schemas.openxmlformats.org/officeDocument/2006/relationships/image" Target="../media/image102.png"/><Relationship Id="rId12" Type="http://schemas.openxmlformats.org/officeDocument/2006/relationships/image" Target="../media/image4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1.png"/><Relationship Id="rId11" Type="http://schemas.openxmlformats.org/officeDocument/2006/relationships/image" Target="../media/image41.png"/><Relationship Id="rId5" Type="http://schemas.openxmlformats.org/officeDocument/2006/relationships/image" Target="../media/image100.png"/><Relationship Id="rId10" Type="http://schemas.openxmlformats.org/officeDocument/2006/relationships/image" Target="../media/image40.png"/><Relationship Id="rId4" Type="http://schemas.openxmlformats.org/officeDocument/2006/relationships/image" Target="../media/image48.png"/><Relationship Id="rId9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17.png"/><Relationship Id="rId7" Type="http://schemas.openxmlformats.org/officeDocument/2006/relationships/image" Target="../media/image104.png"/><Relationship Id="rId12" Type="http://schemas.openxmlformats.org/officeDocument/2006/relationships/image" Target="../media/image4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11" Type="http://schemas.openxmlformats.org/officeDocument/2006/relationships/image" Target="../media/image41.png"/><Relationship Id="rId5" Type="http://schemas.openxmlformats.org/officeDocument/2006/relationships/image" Target="../media/image30.png"/><Relationship Id="rId10" Type="http://schemas.openxmlformats.org/officeDocument/2006/relationships/image" Target="../media/image40.png"/><Relationship Id="rId4" Type="http://schemas.openxmlformats.org/officeDocument/2006/relationships/image" Target="../media/image103.png"/><Relationship Id="rId9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17.png"/><Relationship Id="rId7" Type="http://schemas.openxmlformats.org/officeDocument/2006/relationships/image" Target="../media/image49.png"/><Relationship Id="rId12" Type="http://schemas.openxmlformats.org/officeDocument/2006/relationships/image" Target="../media/image106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11" Type="http://schemas.openxmlformats.org/officeDocument/2006/relationships/image" Target="../media/image42.png"/><Relationship Id="rId5" Type="http://schemas.openxmlformats.org/officeDocument/2006/relationships/image" Target="../media/image30.png"/><Relationship Id="rId10" Type="http://schemas.openxmlformats.org/officeDocument/2006/relationships/image" Target="../media/image41.png"/><Relationship Id="rId4" Type="http://schemas.openxmlformats.org/officeDocument/2006/relationships/image" Target="../media/image105.png"/><Relationship Id="rId9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17.png"/><Relationship Id="rId7" Type="http://schemas.openxmlformats.org/officeDocument/2006/relationships/image" Target="../media/image108.png"/><Relationship Id="rId12" Type="http://schemas.openxmlformats.org/officeDocument/2006/relationships/image" Target="../media/image4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11" Type="http://schemas.openxmlformats.org/officeDocument/2006/relationships/image" Target="../media/image41.png"/><Relationship Id="rId5" Type="http://schemas.openxmlformats.org/officeDocument/2006/relationships/image" Target="../media/image30.png"/><Relationship Id="rId10" Type="http://schemas.openxmlformats.org/officeDocument/2006/relationships/image" Target="../media/image40.png"/><Relationship Id="rId4" Type="http://schemas.openxmlformats.org/officeDocument/2006/relationships/image" Target="../media/image107.png"/><Relationship Id="rId9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17.png"/><Relationship Id="rId7" Type="http://schemas.openxmlformats.org/officeDocument/2006/relationships/image" Target="../media/image110.png"/><Relationship Id="rId12" Type="http://schemas.openxmlformats.org/officeDocument/2006/relationships/image" Target="../media/image4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11" Type="http://schemas.openxmlformats.org/officeDocument/2006/relationships/image" Target="../media/image41.png"/><Relationship Id="rId5" Type="http://schemas.openxmlformats.org/officeDocument/2006/relationships/image" Target="../media/image30.png"/><Relationship Id="rId10" Type="http://schemas.openxmlformats.org/officeDocument/2006/relationships/image" Target="../media/image40.png"/><Relationship Id="rId4" Type="http://schemas.openxmlformats.org/officeDocument/2006/relationships/image" Target="../media/image109.png"/><Relationship Id="rId9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17.png"/><Relationship Id="rId7" Type="http://schemas.openxmlformats.org/officeDocument/2006/relationships/image" Target="../media/image112.png"/><Relationship Id="rId12" Type="http://schemas.openxmlformats.org/officeDocument/2006/relationships/image" Target="../media/image4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11" Type="http://schemas.openxmlformats.org/officeDocument/2006/relationships/image" Target="../media/image41.png"/><Relationship Id="rId5" Type="http://schemas.openxmlformats.org/officeDocument/2006/relationships/image" Target="../media/image30.png"/><Relationship Id="rId10" Type="http://schemas.openxmlformats.org/officeDocument/2006/relationships/image" Target="../media/image40.png"/><Relationship Id="rId4" Type="http://schemas.openxmlformats.org/officeDocument/2006/relationships/image" Target="../media/image111.png"/><Relationship Id="rId9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18" Type="http://schemas.openxmlformats.org/officeDocument/2006/relationships/image" Target="../media/image33.png"/><Relationship Id="rId26" Type="http://schemas.openxmlformats.org/officeDocument/2006/relationships/image" Target="../media/image41.png"/><Relationship Id="rId3" Type="http://schemas.openxmlformats.org/officeDocument/2006/relationships/image" Target="../media/image18.png"/><Relationship Id="rId21" Type="http://schemas.openxmlformats.org/officeDocument/2006/relationships/image" Target="../media/image36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17" Type="http://schemas.openxmlformats.org/officeDocument/2006/relationships/image" Target="../media/image32.png"/><Relationship Id="rId25" Type="http://schemas.openxmlformats.org/officeDocument/2006/relationships/image" Target="../media/image40.png"/><Relationship Id="rId2" Type="http://schemas.openxmlformats.org/officeDocument/2006/relationships/image" Target="../media/image17.png"/><Relationship Id="rId16" Type="http://schemas.openxmlformats.org/officeDocument/2006/relationships/image" Target="../media/image31.png"/><Relationship Id="rId20" Type="http://schemas.openxmlformats.org/officeDocument/2006/relationships/image" Target="../media/image35.png"/><Relationship Id="rId29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24" Type="http://schemas.openxmlformats.org/officeDocument/2006/relationships/image" Target="../media/image39.png"/><Relationship Id="rId5" Type="http://schemas.openxmlformats.org/officeDocument/2006/relationships/image" Target="../media/image20.png"/><Relationship Id="rId15" Type="http://schemas.openxmlformats.org/officeDocument/2006/relationships/image" Target="../media/image30.png"/><Relationship Id="rId23" Type="http://schemas.openxmlformats.org/officeDocument/2006/relationships/image" Target="../media/image38.png"/><Relationship Id="rId28" Type="http://schemas.openxmlformats.org/officeDocument/2006/relationships/image" Target="../media/image43.png"/><Relationship Id="rId10" Type="http://schemas.openxmlformats.org/officeDocument/2006/relationships/image" Target="../media/image25.png"/><Relationship Id="rId19" Type="http://schemas.openxmlformats.org/officeDocument/2006/relationships/image" Target="../media/image34.png"/><Relationship Id="rId31" Type="http://schemas.openxmlformats.org/officeDocument/2006/relationships/image" Target="../media/image46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Relationship Id="rId14" Type="http://schemas.openxmlformats.org/officeDocument/2006/relationships/image" Target="../media/image29.png"/><Relationship Id="rId22" Type="http://schemas.openxmlformats.org/officeDocument/2006/relationships/image" Target="../media/image37.png"/><Relationship Id="rId27" Type="http://schemas.openxmlformats.org/officeDocument/2006/relationships/image" Target="../media/image42.png"/><Relationship Id="rId30" Type="http://schemas.openxmlformats.org/officeDocument/2006/relationships/image" Target="../media/image4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13" Type="http://schemas.openxmlformats.org/officeDocument/2006/relationships/image" Target="../media/image42.png"/><Relationship Id="rId3" Type="http://schemas.openxmlformats.org/officeDocument/2006/relationships/image" Target="../media/image17.png"/><Relationship Id="rId7" Type="http://schemas.openxmlformats.org/officeDocument/2006/relationships/image" Target="../media/image48.png"/><Relationship Id="rId12" Type="http://schemas.openxmlformats.org/officeDocument/2006/relationships/image" Target="../media/image4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11" Type="http://schemas.openxmlformats.org/officeDocument/2006/relationships/image" Target="../media/image40.png"/><Relationship Id="rId5" Type="http://schemas.openxmlformats.org/officeDocument/2006/relationships/image" Target="../media/image113.png"/><Relationship Id="rId10" Type="http://schemas.openxmlformats.org/officeDocument/2006/relationships/image" Target="../media/image39.png"/><Relationship Id="rId4" Type="http://schemas.openxmlformats.org/officeDocument/2006/relationships/image" Target="../media/image47.png"/><Relationship Id="rId9" Type="http://schemas.openxmlformats.org/officeDocument/2006/relationships/image" Target="../media/image4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76.png"/><Relationship Id="rId18" Type="http://schemas.openxmlformats.org/officeDocument/2006/relationships/image" Target="../media/image117.png"/><Relationship Id="rId3" Type="http://schemas.openxmlformats.org/officeDocument/2006/relationships/image" Target="../media/image47.png"/><Relationship Id="rId7" Type="http://schemas.openxmlformats.org/officeDocument/2006/relationships/image" Target="../media/image39.png"/><Relationship Id="rId12" Type="http://schemas.openxmlformats.org/officeDocument/2006/relationships/image" Target="../media/image75.png"/><Relationship Id="rId17" Type="http://schemas.openxmlformats.org/officeDocument/2006/relationships/image" Target="../media/image80.png"/><Relationship Id="rId2" Type="http://schemas.openxmlformats.org/officeDocument/2006/relationships/image" Target="../media/image17.png"/><Relationship Id="rId16" Type="http://schemas.openxmlformats.org/officeDocument/2006/relationships/image" Target="../media/image1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11" Type="http://schemas.openxmlformats.org/officeDocument/2006/relationships/image" Target="../media/image115.png"/><Relationship Id="rId5" Type="http://schemas.openxmlformats.org/officeDocument/2006/relationships/image" Target="../media/image48.png"/><Relationship Id="rId15" Type="http://schemas.openxmlformats.org/officeDocument/2006/relationships/image" Target="../media/image78.png"/><Relationship Id="rId10" Type="http://schemas.openxmlformats.org/officeDocument/2006/relationships/image" Target="../media/image42.png"/><Relationship Id="rId4" Type="http://schemas.openxmlformats.org/officeDocument/2006/relationships/image" Target="../media/image30.png"/><Relationship Id="rId9" Type="http://schemas.openxmlformats.org/officeDocument/2006/relationships/image" Target="../media/image41.png"/><Relationship Id="rId14" Type="http://schemas.openxmlformats.org/officeDocument/2006/relationships/image" Target="../media/image7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9.png"/><Relationship Id="rId18" Type="http://schemas.openxmlformats.org/officeDocument/2006/relationships/image" Target="../media/image121.png"/><Relationship Id="rId3" Type="http://schemas.openxmlformats.org/officeDocument/2006/relationships/image" Target="../media/image17.png"/><Relationship Id="rId7" Type="http://schemas.openxmlformats.org/officeDocument/2006/relationships/image" Target="../media/image118.png"/><Relationship Id="rId12" Type="http://schemas.openxmlformats.org/officeDocument/2006/relationships/image" Target="../media/image49.png"/><Relationship Id="rId17" Type="http://schemas.openxmlformats.org/officeDocument/2006/relationships/image" Target="../media/image120.png"/><Relationship Id="rId2" Type="http://schemas.openxmlformats.org/officeDocument/2006/relationships/image" Target="../media/image18.png"/><Relationship Id="rId16" Type="http://schemas.openxmlformats.org/officeDocument/2006/relationships/image" Target="../media/image42.png"/><Relationship Id="rId20" Type="http://schemas.openxmlformats.org/officeDocument/2006/relationships/image" Target="../media/image1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6.png"/><Relationship Id="rId11" Type="http://schemas.openxmlformats.org/officeDocument/2006/relationships/image" Target="../media/image119.png"/><Relationship Id="rId5" Type="http://schemas.openxmlformats.org/officeDocument/2006/relationships/image" Target="../media/image75.png"/><Relationship Id="rId15" Type="http://schemas.openxmlformats.org/officeDocument/2006/relationships/image" Target="../media/image41.png"/><Relationship Id="rId10" Type="http://schemas.openxmlformats.org/officeDocument/2006/relationships/image" Target="../media/image77.png"/><Relationship Id="rId19" Type="http://schemas.openxmlformats.org/officeDocument/2006/relationships/image" Target="../media/image122.png"/><Relationship Id="rId4" Type="http://schemas.openxmlformats.org/officeDocument/2006/relationships/image" Target="../media/image47.png"/><Relationship Id="rId9" Type="http://schemas.openxmlformats.org/officeDocument/2006/relationships/image" Target="../media/image48.png"/><Relationship Id="rId14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40.png"/><Relationship Id="rId3" Type="http://schemas.openxmlformats.org/officeDocument/2006/relationships/image" Target="../media/image17.png"/><Relationship Id="rId7" Type="http://schemas.openxmlformats.org/officeDocument/2006/relationships/image" Target="../media/image125.png"/><Relationship Id="rId12" Type="http://schemas.openxmlformats.org/officeDocument/2006/relationships/image" Target="../media/image3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4.png"/><Relationship Id="rId11" Type="http://schemas.openxmlformats.org/officeDocument/2006/relationships/image" Target="../media/image49.png"/><Relationship Id="rId5" Type="http://schemas.openxmlformats.org/officeDocument/2006/relationships/image" Target="../media/image75.png"/><Relationship Id="rId15" Type="http://schemas.openxmlformats.org/officeDocument/2006/relationships/image" Target="../media/image42.png"/><Relationship Id="rId10" Type="http://schemas.openxmlformats.org/officeDocument/2006/relationships/image" Target="../media/image126.png"/><Relationship Id="rId4" Type="http://schemas.openxmlformats.org/officeDocument/2006/relationships/image" Target="../media/image47.png"/><Relationship Id="rId9" Type="http://schemas.openxmlformats.org/officeDocument/2006/relationships/image" Target="../media/image48.png"/><Relationship Id="rId1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39.png"/><Relationship Id="rId12" Type="http://schemas.openxmlformats.org/officeDocument/2006/relationships/image" Target="../media/image5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11" Type="http://schemas.openxmlformats.org/officeDocument/2006/relationships/image" Target="../media/image50.png"/><Relationship Id="rId5" Type="http://schemas.openxmlformats.org/officeDocument/2006/relationships/image" Target="../media/image48.png"/><Relationship Id="rId10" Type="http://schemas.openxmlformats.org/officeDocument/2006/relationships/image" Target="../media/image42.png"/><Relationship Id="rId4" Type="http://schemas.openxmlformats.org/officeDocument/2006/relationships/image" Target="../media/image30.png"/><Relationship Id="rId9" Type="http://schemas.openxmlformats.org/officeDocument/2006/relationships/image" Target="../media/image41.png"/><Relationship Id="rId14" Type="http://schemas.openxmlformats.org/officeDocument/2006/relationships/image" Target="../media/image5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6.png"/><Relationship Id="rId3" Type="http://schemas.openxmlformats.org/officeDocument/2006/relationships/image" Target="../media/image47.png"/><Relationship Id="rId7" Type="http://schemas.openxmlformats.org/officeDocument/2006/relationships/image" Target="../media/image55.png"/><Relationship Id="rId12" Type="http://schemas.openxmlformats.org/officeDocument/2006/relationships/image" Target="../media/image42.png"/><Relationship Id="rId2" Type="http://schemas.openxmlformats.org/officeDocument/2006/relationships/image" Target="../media/image17.png"/><Relationship Id="rId16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11" Type="http://schemas.openxmlformats.org/officeDocument/2006/relationships/image" Target="../media/image41.png"/><Relationship Id="rId5" Type="http://schemas.openxmlformats.org/officeDocument/2006/relationships/image" Target="../media/image30.png"/><Relationship Id="rId15" Type="http://schemas.openxmlformats.org/officeDocument/2006/relationships/image" Target="../media/image58.png"/><Relationship Id="rId10" Type="http://schemas.openxmlformats.org/officeDocument/2006/relationships/image" Target="../media/image40.png"/><Relationship Id="rId4" Type="http://schemas.openxmlformats.org/officeDocument/2006/relationships/image" Target="../media/image54.png"/><Relationship Id="rId9" Type="http://schemas.openxmlformats.org/officeDocument/2006/relationships/image" Target="../media/image39.png"/><Relationship Id="rId14" Type="http://schemas.openxmlformats.org/officeDocument/2006/relationships/image" Target="../media/image5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61.png"/><Relationship Id="rId3" Type="http://schemas.openxmlformats.org/officeDocument/2006/relationships/image" Target="../media/image47.png"/><Relationship Id="rId7" Type="http://schemas.openxmlformats.org/officeDocument/2006/relationships/image" Target="../media/image60.png"/><Relationship Id="rId12" Type="http://schemas.openxmlformats.org/officeDocument/2006/relationships/image" Target="../media/image4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11" Type="http://schemas.openxmlformats.org/officeDocument/2006/relationships/image" Target="../media/image41.png"/><Relationship Id="rId5" Type="http://schemas.openxmlformats.org/officeDocument/2006/relationships/image" Target="../media/image30.png"/><Relationship Id="rId15" Type="http://schemas.openxmlformats.org/officeDocument/2006/relationships/image" Target="../media/image63.png"/><Relationship Id="rId10" Type="http://schemas.openxmlformats.org/officeDocument/2006/relationships/image" Target="../media/image40.png"/><Relationship Id="rId4" Type="http://schemas.openxmlformats.org/officeDocument/2006/relationships/image" Target="../media/image54.png"/><Relationship Id="rId9" Type="http://schemas.openxmlformats.org/officeDocument/2006/relationships/image" Target="../media/image39.png"/><Relationship Id="rId14" Type="http://schemas.openxmlformats.org/officeDocument/2006/relationships/image" Target="../media/image6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62.png"/><Relationship Id="rId3" Type="http://schemas.openxmlformats.org/officeDocument/2006/relationships/image" Target="../media/image47.png"/><Relationship Id="rId7" Type="http://schemas.openxmlformats.org/officeDocument/2006/relationships/image" Target="../media/image60.png"/><Relationship Id="rId12" Type="http://schemas.openxmlformats.org/officeDocument/2006/relationships/image" Target="../media/image42.png"/><Relationship Id="rId17" Type="http://schemas.openxmlformats.org/officeDocument/2006/relationships/image" Target="../media/image67.png"/><Relationship Id="rId2" Type="http://schemas.openxmlformats.org/officeDocument/2006/relationships/image" Target="../media/image17.png"/><Relationship Id="rId16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11" Type="http://schemas.openxmlformats.org/officeDocument/2006/relationships/image" Target="../media/image41.png"/><Relationship Id="rId5" Type="http://schemas.openxmlformats.org/officeDocument/2006/relationships/image" Target="../media/image30.png"/><Relationship Id="rId15" Type="http://schemas.openxmlformats.org/officeDocument/2006/relationships/image" Target="../media/image65.png"/><Relationship Id="rId10" Type="http://schemas.openxmlformats.org/officeDocument/2006/relationships/image" Target="../media/image40.png"/><Relationship Id="rId4" Type="http://schemas.openxmlformats.org/officeDocument/2006/relationships/image" Target="../media/image54.png"/><Relationship Id="rId9" Type="http://schemas.openxmlformats.org/officeDocument/2006/relationships/image" Target="../media/image39.png"/><Relationship Id="rId14" Type="http://schemas.openxmlformats.org/officeDocument/2006/relationships/image" Target="../media/image6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42.png"/><Relationship Id="rId3" Type="http://schemas.openxmlformats.org/officeDocument/2006/relationships/image" Target="../media/image63.png"/><Relationship Id="rId7" Type="http://schemas.openxmlformats.org/officeDocument/2006/relationships/image" Target="../media/image30.png"/><Relationship Id="rId12" Type="http://schemas.openxmlformats.org/officeDocument/2006/relationships/image" Target="../media/image41.png"/><Relationship Id="rId17" Type="http://schemas.openxmlformats.org/officeDocument/2006/relationships/image" Target="../media/image69.png"/><Relationship Id="rId2" Type="http://schemas.openxmlformats.org/officeDocument/2006/relationships/image" Target="../media/image61.png"/><Relationship Id="rId16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11" Type="http://schemas.openxmlformats.org/officeDocument/2006/relationships/image" Target="../media/image40.png"/><Relationship Id="rId5" Type="http://schemas.openxmlformats.org/officeDocument/2006/relationships/image" Target="../media/image47.png"/><Relationship Id="rId15" Type="http://schemas.openxmlformats.org/officeDocument/2006/relationships/image" Target="../media/image65.png"/><Relationship Id="rId10" Type="http://schemas.openxmlformats.org/officeDocument/2006/relationships/image" Target="../media/image39.png"/><Relationship Id="rId4" Type="http://schemas.openxmlformats.org/officeDocument/2006/relationships/image" Target="../media/image17.png"/><Relationship Id="rId9" Type="http://schemas.openxmlformats.org/officeDocument/2006/relationships/image" Target="../media/image49.png"/><Relationship Id="rId14" Type="http://schemas.openxmlformats.org/officeDocument/2006/relationships/image" Target="../media/image6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65.png"/><Relationship Id="rId3" Type="http://schemas.openxmlformats.org/officeDocument/2006/relationships/image" Target="../media/image47.png"/><Relationship Id="rId7" Type="http://schemas.openxmlformats.org/officeDocument/2006/relationships/image" Target="../media/image49.png"/><Relationship Id="rId12" Type="http://schemas.openxmlformats.org/officeDocument/2006/relationships/image" Target="../media/image64.png"/><Relationship Id="rId17" Type="http://schemas.openxmlformats.org/officeDocument/2006/relationships/image" Target="../media/image73.png"/><Relationship Id="rId2" Type="http://schemas.openxmlformats.org/officeDocument/2006/relationships/image" Target="../media/image17.png"/><Relationship Id="rId16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11" Type="http://schemas.openxmlformats.org/officeDocument/2006/relationships/image" Target="../media/image42.png"/><Relationship Id="rId5" Type="http://schemas.openxmlformats.org/officeDocument/2006/relationships/image" Target="../media/image30.png"/><Relationship Id="rId15" Type="http://schemas.openxmlformats.org/officeDocument/2006/relationships/image" Target="../media/image71.png"/><Relationship Id="rId10" Type="http://schemas.openxmlformats.org/officeDocument/2006/relationships/image" Target="../media/image41.png"/><Relationship Id="rId4" Type="http://schemas.openxmlformats.org/officeDocument/2006/relationships/image" Target="../media/image54.png"/><Relationship Id="rId9" Type="http://schemas.openxmlformats.org/officeDocument/2006/relationships/image" Target="../media/image40.png"/><Relationship Id="rId14" Type="http://schemas.openxmlformats.org/officeDocument/2006/relationships/image" Target="../media/image7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76.png"/><Relationship Id="rId18" Type="http://schemas.openxmlformats.org/officeDocument/2006/relationships/image" Target="../media/image81.png"/><Relationship Id="rId3" Type="http://schemas.openxmlformats.org/officeDocument/2006/relationships/image" Target="../media/image47.png"/><Relationship Id="rId7" Type="http://schemas.openxmlformats.org/officeDocument/2006/relationships/image" Target="../media/image39.png"/><Relationship Id="rId12" Type="http://schemas.openxmlformats.org/officeDocument/2006/relationships/image" Target="../media/image75.png"/><Relationship Id="rId17" Type="http://schemas.openxmlformats.org/officeDocument/2006/relationships/image" Target="../media/image80.png"/><Relationship Id="rId2" Type="http://schemas.openxmlformats.org/officeDocument/2006/relationships/image" Target="../media/image17.png"/><Relationship Id="rId16" Type="http://schemas.openxmlformats.org/officeDocument/2006/relationships/image" Target="../media/image7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11" Type="http://schemas.openxmlformats.org/officeDocument/2006/relationships/image" Target="../media/image74.png"/><Relationship Id="rId5" Type="http://schemas.openxmlformats.org/officeDocument/2006/relationships/image" Target="../media/image48.png"/><Relationship Id="rId15" Type="http://schemas.openxmlformats.org/officeDocument/2006/relationships/image" Target="../media/image78.png"/><Relationship Id="rId10" Type="http://schemas.openxmlformats.org/officeDocument/2006/relationships/image" Target="../media/image42.png"/><Relationship Id="rId4" Type="http://schemas.openxmlformats.org/officeDocument/2006/relationships/image" Target="../media/image30.png"/><Relationship Id="rId9" Type="http://schemas.openxmlformats.org/officeDocument/2006/relationships/image" Target="../media/image41.png"/><Relationship Id="rId14" Type="http://schemas.openxmlformats.org/officeDocument/2006/relationships/image" Target="../media/image7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9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3500" y="5118100"/>
            <a:ext cx="12992100" cy="129921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-2147483648"/>
            <a:ext cx="2147483647" cy="2147483647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8400" y="-4610100"/>
            <a:ext cx="7327900" cy="73279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-2147483648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841500" y="1003300"/>
            <a:ext cx="4965700" cy="49657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310692800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1455400" y="9499600"/>
            <a:ext cx="254000" cy="254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30400" y="1358900"/>
            <a:ext cx="1587500" cy="14478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76600" y="9080500"/>
            <a:ext cx="1765300" cy="990600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310692800"/>
            <a:chOff x="0" y="0"/>
            <a:chExt cx="0" cy="0"/>
          </a:xfrm>
        </p:grpSpPr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6629400" y="9512300"/>
            <a:ext cx="254000" cy="254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43700" y="2184400"/>
            <a:ext cx="4800600" cy="1524000"/>
          </a:xfrm>
          <a:prstGeom prst="rect">
            <a:avLst/>
          </a:prstGeom>
        </p:spPr>
      </p:pic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495300" y="1955800"/>
            <a:ext cx="19570700" cy="44196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54500" y="2908300"/>
            <a:ext cx="9779000" cy="22098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18100" y="2755900"/>
            <a:ext cx="8636000" cy="28702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31000" y="2260600"/>
            <a:ext cx="4483100" cy="749300"/>
          </a:xfrm>
          <a:prstGeom prst="rect">
            <a:avLst/>
          </a:prstGeom>
        </p:spPr>
      </p:pic>
      <p:grpSp>
        <p:nvGrpSpPr>
          <p:cNvPr id="21" name="Group 2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2" name="Picture 2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495300" y="4419600"/>
            <a:ext cx="19570700" cy="44196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54500" y="5384800"/>
            <a:ext cx="9779000" cy="2209800"/>
          </a:xfrm>
          <a:prstGeom prst="rect">
            <a:avLst/>
          </a:prstGeom>
        </p:spPr>
      </p:pic>
      <p:grpSp>
        <p:nvGrpSpPr>
          <p:cNvPr id="24" name="Group 2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5" name="Picture 2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810500" y="9194800"/>
            <a:ext cx="3314700" cy="660400"/>
          </a:xfrm>
          <a:prstGeom prst="rect">
            <a:avLst/>
          </a:prstGeom>
        </p:spPr>
      </p:pic>
      <p:grpSp>
        <p:nvGrpSpPr>
          <p:cNvPr id="26" name="Group 2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7" name="Picture 2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467600" y="9029700"/>
            <a:ext cx="977900" cy="7239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286000" y="4826000"/>
            <a:ext cx="12611100" cy="3733800"/>
          </a:xfrm>
          <a:prstGeom prst="rect">
            <a:avLst/>
          </a:prstGeom>
        </p:spPr>
      </p:pic>
      <p:grpSp>
        <p:nvGrpSpPr>
          <p:cNvPr id="29" name="Group 2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0" name="Group 3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1" name="Picture 31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2280900" y="9105900"/>
            <a:ext cx="825500" cy="8255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3017500" y="9245600"/>
            <a:ext cx="1155700" cy="7239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147483648" y="-2147483648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229100" y="-469900"/>
            <a:ext cx="8724900" cy="87249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-2147483648"/>
            <a:ext cx="2147483647" cy="2147483647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2000" y="-4025900"/>
            <a:ext cx="5588000" cy="5588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855200"/>
            <a:ext cx="18288000" cy="4699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7700" y="990600"/>
            <a:ext cx="1739900" cy="3683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18100" y="2590800"/>
            <a:ext cx="8039100" cy="65405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23200" y="889000"/>
            <a:ext cx="2298700" cy="63500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24800" y="9436100"/>
            <a:ext cx="2463800" cy="495300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70800" y="9334500"/>
            <a:ext cx="711200" cy="533400"/>
          </a:xfrm>
          <a:prstGeom prst="rect">
            <a:avLst/>
          </a:prstGeom>
        </p:spPr>
      </p:pic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713200" y="279400"/>
            <a:ext cx="622300" cy="6223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272000" y="381000"/>
            <a:ext cx="876300" cy="5588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530600" y="1117600"/>
            <a:ext cx="11252200" cy="2311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147483648" y="-2147483648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229100" y="-469900"/>
            <a:ext cx="8724900" cy="87249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-2147483648"/>
            <a:ext cx="2147483647" cy="2147483647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2000" y="-4025900"/>
            <a:ext cx="5588000" cy="5588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7200" y="1117600"/>
            <a:ext cx="11798300" cy="2311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9855200"/>
            <a:ext cx="18288000" cy="4699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67700" y="990600"/>
            <a:ext cx="1739900" cy="3683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9300" y="2628900"/>
            <a:ext cx="16789400" cy="64008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23200" y="889000"/>
            <a:ext cx="2298700" cy="635000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24800" y="9436100"/>
            <a:ext cx="2463800" cy="4953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70800" y="9334500"/>
            <a:ext cx="711200" cy="533400"/>
          </a:xfrm>
          <a:prstGeom prst="rect">
            <a:avLst/>
          </a:prstGeom>
        </p:spPr>
      </p:pic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713200" y="279400"/>
            <a:ext cx="622300" cy="6223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272000" y="381000"/>
            <a:ext cx="876300" cy="558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147483648" y="-2147483648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229100" y="-469900"/>
            <a:ext cx="8724900" cy="87249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-2147483648"/>
            <a:ext cx="2147483647" cy="2147483647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2000" y="-4025900"/>
            <a:ext cx="5588000" cy="5588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4400" y="1117600"/>
            <a:ext cx="11353800" cy="2311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9855200"/>
            <a:ext cx="18288000" cy="4699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67700" y="990600"/>
            <a:ext cx="1739900" cy="3683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23200" y="889000"/>
            <a:ext cx="2298700" cy="6350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24800" y="9436100"/>
            <a:ext cx="2463800" cy="495300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70800" y="9334500"/>
            <a:ext cx="711200" cy="5334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713200" y="279400"/>
            <a:ext cx="622300" cy="6223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272000" y="381000"/>
            <a:ext cx="876300" cy="558800"/>
          </a:xfrm>
          <a:prstGeom prst="rect">
            <a:avLst/>
          </a:prstGeom>
        </p:spPr>
      </p:pic>
      <p:grpSp>
        <p:nvGrpSpPr>
          <p:cNvPr id="18" name="Group 1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98500" y="2641600"/>
            <a:ext cx="16891000" cy="6375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147483648" y="-2147483648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229100" y="-469900"/>
            <a:ext cx="8724900" cy="87249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-2147483648"/>
            <a:ext cx="2147483647" cy="2147483647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2000" y="-4025900"/>
            <a:ext cx="5588000" cy="5588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855200"/>
            <a:ext cx="18288000" cy="4699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7700" y="990600"/>
            <a:ext cx="1739900" cy="3683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23200" y="889000"/>
            <a:ext cx="2298700" cy="6350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24800" y="9436100"/>
            <a:ext cx="2463800" cy="49530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70800" y="9334500"/>
            <a:ext cx="711200" cy="533400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713200" y="279400"/>
            <a:ext cx="622300" cy="6223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272000" y="381000"/>
            <a:ext cx="876300" cy="5588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290300" y="8458200"/>
            <a:ext cx="5384800" cy="1155700"/>
          </a:xfrm>
          <a:prstGeom prst="rect">
            <a:avLst/>
          </a:prstGeom>
        </p:spPr>
      </p:pic>
      <p:grpSp>
        <p:nvGrpSpPr>
          <p:cNvPr id="18" name="Group 1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-2641600" y="1765300"/>
            <a:ext cx="14668500" cy="57150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38200" y="3009900"/>
            <a:ext cx="7327900" cy="28575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397000" y="4102100"/>
            <a:ext cx="6426200" cy="14224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397000" y="3505200"/>
            <a:ext cx="2921000" cy="8001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984500" y="1117600"/>
            <a:ext cx="11823700" cy="2311400"/>
          </a:xfrm>
          <a:prstGeom prst="rect">
            <a:avLst/>
          </a:prstGeom>
        </p:spPr>
      </p:pic>
      <p:grpSp>
        <p:nvGrpSpPr>
          <p:cNvPr id="24" name="Group 2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5" name="Picture 2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-2641600" y="5041900"/>
            <a:ext cx="14668500" cy="57150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38200" y="6286500"/>
            <a:ext cx="7327900" cy="28575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rot="5400000">
            <a:off x="3848100" y="5626100"/>
            <a:ext cx="723900" cy="584200"/>
          </a:xfrm>
          <a:prstGeom prst="rect">
            <a:avLst/>
          </a:prstGeom>
        </p:spPr>
      </p:pic>
      <p:grpSp>
        <p:nvGrpSpPr>
          <p:cNvPr id="28" name="Group 2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9" name="Picture 29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363200" y="5778500"/>
            <a:ext cx="2311400" cy="2311400"/>
          </a:xfrm>
          <a:prstGeom prst="rect">
            <a:avLst/>
          </a:prstGeom>
        </p:spPr>
      </p:pic>
      <p:grpSp>
        <p:nvGrpSpPr>
          <p:cNvPr id="30" name="Group 3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1" name="Picture 31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5290800" y="6210300"/>
            <a:ext cx="1993900" cy="1993900"/>
          </a:xfrm>
          <a:prstGeom prst="rect">
            <a:avLst/>
          </a:prstGeom>
        </p:spPr>
      </p:pic>
      <p:grpSp>
        <p:nvGrpSpPr>
          <p:cNvPr id="32" name="Group 3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3" name="Picture 33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77800" y="2692400"/>
            <a:ext cx="2603500" cy="2603500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397000" y="7569200"/>
            <a:ext cx="5778500" cy="1041400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409700" y="6781800"/>
            <a:ext cx="2590800" cy="800100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9131300" y="5029200"/>
            <a:ext cx="7188200" cy="622300"/>
          </a:xfrm>
          <a:prstGeom prst="rect">
            <a:avLst/>
          </a:prstGeom>
        </p:spPr>
      </p:pic>
      <p:pic>
        <p:nvPicPr>
          <p:cNvPr id="37" name="Picture 37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845300" y="8140700"/>
            <a:ext cx="7150100" cy="622300"/>
          </a:xfrm>
          <a:prstGeom prst="rect">
            <a:avLst/>
          </a:prstGeom>
        </p:spPr>
      </p:pic>
      <p:pic>
        <p:nvPicPr>
          <p:cNvPr id="38" name="Picture 38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1671300" y="8128000"/>
            <a:ext cx="7175500" cy="6223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-2147483648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2000" y="-4025900"/>
            <a:ext cx="5588000" cy="5588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855200"/>
            <a:ext cx="18288000" cy="469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7700" y="990600"/>
            <a:ext cx="1739900" cy="3683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25000" y="3517900"/>
            <a:ext cx="8470900" cy="4699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0800" y="5029200"/>
            <a:ext cx="1765300" cy="14097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4200" y="3416300"/>
            <a:ext cx="7099300" cy="48260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23200" y="889000"/>
            <a:ext cx="2298700" cy="635000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24800" y="9436100"/>
            <a:ext cx="2463800" cy="4953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70800" y="9334500"/>
            <a:ext cx="711200" cy="533400"/>
          </a:xfrm>
          <a:prstGeom prst="rect">
            <a:avLst/>
          </a:prstGeom>
        </p:spPr>
      </p:pic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713200" y="279400"/>
            <a:ext cx="622300" cy="6223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272000" y="381000"/>
            <a:ext cx="876300" cy="5588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984500" y="1117600"/>
            <a:ext cx="11823700" cy="2311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74700" y="7302500"/>
            <a:ext cx="5588000" cy="55880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-2147483648" y="-2147483648"/>
            <a:ext cx="2147483647" cy="2147483647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229100" y="-469900"/>
            <a:ext cx="8724900" cy="87249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8600" y="1117600"/>
            <a:ext cx="12014200" cy="2311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9855200"/>
            <a:ext cx="18288000" cy="4699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67700" y="990600"/>
            <a:ext cx="1739900" cy="3683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71700" y="2628900"/>
            <a:ext cx="13944600" cy="66802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23200" y="889000"/>
            <a:ext cx="2298700" cy="635000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24800" y="9436100"/>
            <a:ext cx="2463800" cy="4953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70800" y="9334500"/>
            <a:ext cx="711200" cy="533400"/>
          </a:xfrm>
          <a:prstGeom prst="rect">
            <a:avLst/>
          </a:prstGeom>
        </p:spPr>
      </p:pic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713200" y="279400"/>
            <a:ext cx="622300" cy="6223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272000" y="381000"/>
            <a:ext cx="876300" cy="558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74700" y="7302500"/>
            <a:ext cx="5588000" cy="55880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-2147483648" y="-2147483648"/>
            <a:ext cx="2147483647" cy="2147483647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229100" y="-469900"/>
            <a:ext cx="8724900" cy="87249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9500" y="1117600"/>
            <a:ext cx="12433300" cy="2311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9855200"/>
            <a:ext cx="18288000" cy="4699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67700" y="990600"/>
            <a:ext cx="1739900" cy="3683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23200" y="889000"/>
            <a:ext cx="2298700" cy="6350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24800" y="9436100"/>
            <a:ext cx="2463800" cy="495300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70800" y="9334500"/>
            <a:ext cx="711200" cy="5334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713200" y="279400"/>
            <a:ext cx="622300" cy="6223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272000" y="381000"/>
            <a:ext cx="876300" cy="558800"/>
          </a:xfrm>
          <a:prstGeom prst="rect">
            <a:avLst/>
          </a:prstGeom>
        </p:spPr>
      </p:pic>
      <p:grpSp>
        <p:nvGrpSpPr>
          <p:cNvPr id="18" name="Group 1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854200" y="2578100"/>
            <a:ext cx="14160500" cy="67691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74700" y="7302500"/>
            <a:ext cx="5588000" cy="55880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-2147483648" y="-2147483648"/>
            <a:ext cx="2147483647" cy="2147483647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229100" y="-469900"/>
            <a:ext cx="8724900" cy="87249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900" y="1181100"/>
            <a:ext cx="16535400" cy="2311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9855200"/>
            <a:ext cx="18288000" cy="4699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67700" y="990600"/>
            <a:ext cx="1739900" cy="3683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89200" y="2692400"/>
            <a:ext cx="12890500" cy="63500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23200" y="889000"/>
            <a:ext cx="2298700" cy="635000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24800" y="9436100"/>
            <a:ext cx="2463800" cy="4953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70800" y="9334500"/>
            <a:ext cx="711200" cy="533400"/>
          </a:xfrm>
          <a:prstGeom prst="rect">
            <a:avLst/>
          </a:prstGeom>
        </p:spPr>
      </p:pic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713200" y="279400"/>
            <a:ext cx="622300" cy="6223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272000" y="381000"/>
            <a:ext cx="876300" cy="558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74700" y="7302500"/>
            <a:ext cx="5588000" cy="55880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-2147483648" y="-2147483648"/>
            <a:ext cx="2147483647" cy="2147483647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229100" y="-469900"/>
            <a:ext cx="8724900" cy="87249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700" y="1181100"/>
            <a:ext cx="16116300" cy="2311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9855200"/>
            <a:ext cx="18288000" cy="4699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67700" y="990600"/>
            <a:ext cx="1739900" cy="3683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38600" y="2730500"/>
            <a:ext cx="10502900" cy="6388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23200" y="889000"/>
            <a:ext cx="2298700" cy="635000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24800" y="9436100"/>
            <a:ext cx="2463800" cy="4953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70800" y="9334500"/>
            <a:ext cx="711200" cy="533400"/>
          </a:xfrm>
          <a:prstGeom prst="rect">
            <a:avLst/>
          </a:prstGeom>
        </p:spPr>
      </p:pic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713200" y="279400"/>
            <a:ext cx="622300" cy="6223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272000" y="381000"/>
            <a:ext cx="876300" cy="558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74700" y="7302500"/>
            <a:ext cx="5588000" cy="55880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-2147483648" y="-2147483648"/>
            <a:ext cx="2147483647" cy="2147483647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229100" y="-469900"/>
            <a:ext cx="8724900" cy="87249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8100" y="1181100"/>
            <a:ext cx="15278100" cy="2311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9855200"/>
            <a:ext cx="18288000" cy="4699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67700" y="990600"/>
            <a:ext cx="1739900" cy="3683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51300" y="2692400"/>
            <a:ext cx="10490200" cy="6388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23200" y="889000"/>
            <a:ext cx="2298700" cy="635000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24800" y="9436100"/>
            <a:ext cx="2463800" cy="4953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70800" y="9334500"/>
            <a:ext cx="711200" cy="533400"/>
          </a:xfrm>
          <a:prstGeom prst="rect">
            <a:avLst/>
          </a:prstGeom>
        </p:spPr>
      </p:pic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713200" y="279400"/>
            <a:ext cx="622300" cy="6223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272000" y="381000"/>
            <a:ext cx="876300" cy="558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147483648" y="-2147483648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810000" y="-4102100"/>
            <a:ext cx="8724900" cy="87249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73100" y="4483100"/>
            <a:ext cx="5588000" cy="55880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486400" y="-635000"/>
            <a:ext cx="30187900" cy="133731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5600" y="2273300"/>
            <a:ext cx="15100300" cy="66929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9200" y="762000"/>
            <a:ext cx="5664200" cy="2311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16200" y="3073400"/>
            <a:ext cx="546100" cy="54610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60527800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52700" y="3797300"/>
            <a:ext cx="6388100" cy="254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51100" y="3022600"/>
            <a:ext cx="876300" cy="6731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78000" y="3048000"/>
            <a:ext cx="7048500" cy="7620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16200" y="4445000"/>
            <a:ext cx="546100" cy="546100"/>
          </a:xfrm>
          <a:prstGeom prst="rect">
            <a:avLst/>
          </a:prstGeom>
        </p:spPr>
      </p:pic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60527800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52700" y="5168900"/>
            <a:ext cx="6388100" cy="254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451100" y="4394200"/>
            <a:ext cx="901700" cy="6731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59000" y="4419600"/>
            <a:ext cx="6654800" cy="7620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16200" y="5816600"/>
            <a:ext cx="546100" cy="546100"/>
          </a:xfrm>
          <a:prstGeom prst="rect">
            <a:avLst/>
          </a:prstGeom>
        </p:spPr>
      </p:pic>
      <p:grpSp>
        <p:nvGrpSpPr>
          <p:cNvPr id="21" name="Group 21"/>
          <p:cNvGrpSpPr/>
          <p:nvPr/>
        </p:nvGrpSpPr>
        <p:grpSpPr>
          <a:xfrm>
            <a:off x="2147483647" y="2147483647"/>
            <a:ext cx="2147483647" cy="260527800"/>
            <a:chOff x="0" y="0"/>
            <a:chExt cx="0" cy="0"/>
          </a:xfrm>
        </p:grpSpPr>
      </p:grpSp>
      <p:pic>
        <p:nvPicPr>
          <p:cNvPr id="22" name="Picture 2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52700" y="6540500"/>
            <a:ext cx="6388100" cy="254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654300" y="5765800"/>
            <a:ext cx="596900" cy="6731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743200" y="5791200"/>
            <a:ext cx="5511800" cy="7620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0" y="9855200"/>
            <a:ext cx="18288000" cy="4699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48800" y="3073400"/>
            <a:ext cx="546100" cy="546100"/>
          </a:xfrm>
          <a:prstGeom prst="rect">
            <a:avLst/>
          </a:prstGeom>
        </p:spPr>
      </p:pic>
      <p:grpSp>
        <p:nvGrpSpPr>
          <p:cNvPr id="27" name="Group 27"/>
          <p:cNvGrpSpPr/>
          <p:nvPr/>
        </p:nvGrpSpPr>
        <p:grpSpPr>
          <a:xfrm>
            <a:off x="2147483647" y="2147483647"/>
            <a:ext cx="2147483647" cy="260527800"/>
            <a:chOff x="0" y="0"/>
            <a:chExt cx="0" cy="0"/>
          </a:xfrm>
        </p:grpSpPr>
      </p:grpSp>
      <p:pic>
        <p:nvPicPr>
          <p:cNvPr id="28" name="Picture 2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85300" y="3797300"/>
            <a:ext cx="6388100" cy="254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283700" y="3022600"/>
            <a:ext cx="901700" cy="6731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448800" y="3048000"/>
            <a:ext cx="6184900" cy="7620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48800" y="4445000"/>
            <a:ext cx="546100" cy="546100"/>
          </a:xfrm>
          <a:prstGeom prst="rect">
            <a:avLst/>
          </a:prstGeom>
        </p:spPr>
      </p:pic>
      <p:grpSp>
        <p:nvGrpSpPr>
          <p:cNvPr id="32" name="Group 32"/>
          <p:cNvGrpSpPr/>
          <p:nvPr/>
        </p:nvGrpSpPr>
        <p:grpSpPr>
          <a:xfrm>
            <a:off x="2147483647" y="2147483647"/>
            <a:ext cx="2147483647" cy="260527800"/>
            <a:chOff x="0" y="0"/>
            <a:chExt cx="0" cy="0"/>
          </a:xfrm>
        </p:grpSpPr>
      </p:grpSp>
      <p:pic>
        <p:nvPicPr>
          <p:cNvPr id="33" name="Picture 3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85300" y="5168900"/>
            <a:ext cx="6375400" cy="25400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283700" y="4394200"/>
            <a:ext cx="914400" cy="673100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220200" y="4419600"/>
            <a:ext cx="6413500" cy="762000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48800" y="5816600"/>
            <a:ext cx="546100" cy="546100"/>
          </a:xfrm>
          <a:prstGeom prst="rect">
            <a:avLst/>
          </a:prstGeom>
        </p:spPr>
      </p:pic>
      <p:grpSp>
        <p:nvGrpSpPr>
          <p:cNvPr id="37" name="Group 37"/>
          <p:cNvGrpSpPr/>
          <p:nvPr/>
        </p:nvGrpSpPr>
        <p:grpSpPr>
          <a:xfrm>
            <a:off x="2147483647" y="2147483647"/>
            <a:ext cx="2147483647" cy="260527800"/>
            <a:chOff x="0" y="0"/>
            <a:chExt cx="0" cy="0"/>
          </a:xfrm>
        </p:grpSpPr>
      </p:grpSp>
      <p:pic>
        <p:nvPicPr>
          <p:cNvPr id="38" name="Picture 3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85300" y="6540500"/>
            <a:ext cx="6375400" cy="25400"/>
          </a:xfrm>
          <a:prstGeom prst="rect">
            <a:avLst/>
          </a:prstGeom>
        </p:spPr>
      </p:pic>
      <p:pic>
        <p:nvPicPr>
          <p:cNvPr id="39" name="Picture 39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486900" y="5765800"/>
            <a:ext cx="609600" cy="673100"/>
          </a:xfrm>
          <a:prstGeom prst="rect">
            <a:avLst/>
          </a:prstGeom>
        </p:spPr>
      </p:pic>
      <p:pic>
        <p:nvPicPr>
          <p:cNvPr id="40" name="Picture 40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563100" y="5791200"/>
            <a:ext cx="5511800" cy="762000"/>
          </a:xfrm>
          <a:prstGeom prst="rect">
            <a:avLst/>
          </a:prstGeom>
        </p:spPr>
      </p:pic>
      <p:pic>
        <p:nvPicPr>
          <p:cNvPr id="41" name="Picture 41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524000" y="762000"/>
            <a:ext cx="1193800" cy="368300"/>
          </a:xfrm>
          <a:prstGeom prst="rect">
            <a:avLst/>
          </a:prstGeom>
        </p:spPr>
      </p:pic>
      <p:pic>
        <p:nvPicPr>
          <p:cNvPr id="42" name="Picture 42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320800" y="647700"/>
            <a:ext cx="1587500" cy="635000"/>
          </a:xfrm>
          <a:prstGeom prst="rect">
            <a:avLst/>
          </a:prstGeom>
        </p:spPr>
      </p:pic>
      <p:grpSp>
        <p:nvGrpSpPr>
          <p:cNvPr id="43" name="Group 4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4" name="Picture 44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7924800" y="9436100"/>
            <a:ext cx="2463800" cy="495300"/>
          </a:xfrm>
          <a:prstGeom prst="rect">
            <a:avLst/>
          </a:prstGeom>
        </p:spPr>
      </p:pic>
      <p:grpSp>
        <p:nvGrpSpPr>
          <p:cNvPr id="45" name="Group 4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6" name="Picture 46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7670800" y="9334500"/>
            <a:ext cx="711200" cy="533400"/>
          </a:xfrm>
          <a:prstGeom prst="rect">
            <a:avLst/>
          </a:prstGeom>
        </p:spPr>
      </p:pic>
      <p:grpSp>
        <p:nvGrpSpPr>
          <p:cNvPr id="47" name="Group 4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48" name="Group 4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9" name="Picture 49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6713200" y="279400"/>
            <a:ext cx="622300" cy="622300"/>
          </a:xfrm>
          <a:prstGeom prst="rect">
            <a:avLst/>
          </a:prstGeom>
        </p:spPr>
      </p:pic>
      <p:pic>
        <p:nvPicPr>
          <p:cNvPr id="50" name="Picture 50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7272000" y="381000"/>
            <a:ext cx="876300" cy="558800"/>
          </a:xfrm>
          <a:prstGeom prst="rect">
            <a:avLst/>
          </a:prstGeom>
        </p:spPr>
      </p:pic>
      <p:pic>
        <p:nvPicPr>
          <p:cNvPr id="51" name="Picture 5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03500" y="7162800"/>
            <a:ext cx="546100" cy="546100"/>
          </a:xfrm>
          <a:prstGeom prst="rect">
            <a:avLst/>
          </a:prstGeom>
        </p:spPr>
      </p:pic>
      <p:grpSp>
        <p:nvGrpSpPr>
          <p:cNvPr id="52" name="Group 52"/>
          <p:cNvGrpSpPr/>
          <p:nvPr/>
        </p:nvGrpSpPr>
        <p:grpSpPr>
          <a:xfrm>
            <a:off x="2147483647" y="2147483647"/>
            <a:ext cx="2147483647" cy="260527800"/>
            <a:chOff x="0" y="0"/>
            <a:chExt cx="0" cy="0"/>
          </a:xfrm>
        </p:grpSpPr>
      </p:grpSp>
      <p:pic>
        <p:nvPicPr>
          <p:cNvPr id="53" name="Picture 5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40000" y="7886700"/>
            <a:ext cx="6388100" cy="25400"/>
          </a:xfrm>
          <a:prstGeom prst="rect">
            <a:avLst/>
          </a:prstGeom>
        </p:spPr>
      </p:pic>
      <p:pic>
        <p:nvPicPr>
          <p:cNvPr id="54" name="Picture 54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2641600" y="7099300"/>
            <a:ext cx="596900" cy="685800"/>
          </a:xfrm>
          <a:prstGeom prst="rect">
            <a:avLst/>
          </a:prstGeom>
        </p:spPr>
      </p:pic>
      <p:pic>
        <p:nvPicPr>
          <p:cNvPr id="55" name="Picture 55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2527300" y="7061200"/>
            <a:ext cx="5753100" cy="825500"/>
          </a:xfrm>
          <a:prstGeom prst="rect">
            <a:avLst/>
          </a:prstGeom>
        </p:spPr>
      </p:pic>
      <p:pic>
        <p:nvPicPr>
          <p:cNvPr id="56" name="Picture 5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23400" y="7162800"/>
            <a:ext cx="546100" cy="546100"/>
          </a:xfrm>
          <a:prstGeom prst="rect">
            <a:avLst/>
          </a:prstGeom>
        </p:spPr>
      </p:pic>
      <p:grpSp>
        <p:nvGrpSpPr>
          <p:cNvPr id="57" name="Group 57"/>
          <p:cNvGrpSpPr/>
          <p:nvPr/>
        </p:nvGrpSpPr>
        <p:grpSpPr>
          <a:xfrm>
            <a:off x="2147483647" y="2147483647"/>
            <a:ext cx="2147483647" cy="260527800"/>
            <a:chOff x="0" y="0"/>
            <a:chExt cx="0" cy="0"/>
          </a:xfrm>
        </p:grpSpPr>
      </p:grpSp>
      <p:pic>
        <p:nvPicPr>
          <p:cNvPr id="58" name="Picture 5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72600" y="7886700"/>
            <a:ext cx="6375400" cy="25400"/>
          </a:xfrm>
          <a:prstGeom prst="rect">
            <a:avLst/>
          </a:prstGeom>
        </p:spPr>
      </p:pic>
      <p:pic>
        <p:nvPicPr>
          <p:cNvPr id="59" name="Picture 59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9474200" y="7099300"/>
            <a:ext cx="609600" cy="685800"/>
          </a:xfrm>
          <a:prstGeom prst="rect">
            <a:avLst/>
          </a:prstGeom>
        </p:spPr>
      </p:pic>
      <p:pic>
        <p:nvPicPr>
          <p:cNvPr id="60" name="Picture 60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10185400" y="7124700"/>
            <a:ext cx="4902200" cy="762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74700" y="7302500"/>
            <a:ext cx="5588000" cy="55880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-2147483648" y="-2147483648"/>
            <a:ext cx="2147483647" cy="2147483647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229100" y="-469900"/>
            <a:ext cx="8724900" cy="87249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-2147483648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22000" y="-4025900"/>
            <a:ext cx="5588000" cy="5588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7500" y="1117600"/>
            <a:ext cx="11899900" cy="2311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9855200"/>
            <a:ext cx="18288000" cy="4699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67700" y="990600"/>
            <a:ext cx="1739900" cy="36830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57900" y="2781300"/>
            <a:ext cx="6172200" cy="61722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23200" y="889000"/>
            <a:ext cx="2298700" cy="6350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24800" y="9436100"/>
            <a:ext cx="2463800" cy="495300"/>
          </a:xfrm>
          <a:prstGeom prst="rect">
            <a:avLst/>
          </a:prstGeom>
        </p:spPr>
      </p:pic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670800" y="9334500"/>
            <a:ext cx="711200" cy="533400"/>
          </a:xfrm>
          <a:prstGeom prst="rect">
            <a:avLst/>
          </a:prstGeom>
        </p:spPr>
      </p:pic>
      <p:grpSp>
        <p:nvGrpSpPr>
          <p:cNvPr id="18" name="Group 1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9" name="Group 1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6713200" y="279400"/>
            <a:ext cx="622300" cy="6223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272000" y="381000"/>
            <a:ext cx="876300" cy="558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147483648" y="-2147483648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229100" y="-469900"/>
            <a:ext cx="8724900" cy="87249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-2147483648"/>
            <a:ext cx="2147483647" cy="2147483647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2000" y="-4025900"/>
            <a:ext cx="5588000" cy="5588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855200"/>
            <a:ext cx="18288000" cy="4699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7700" y="990600"/>
            <a:ext cx="1739900" cy="3683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23200" y="889000"/>
            <a:ext cx="2298700" cy="6350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24800" y="9436100"/>
            <a:ext cx="2463800" cy="49530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70800" y="9334500"/>
            <a:ext cx="711200" cy="533400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713200" y="279400"/>
            <a:ext cx="622300" cy="6223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272000" y="381000"/>
            <a:ext cx="876300" cy="5588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15900" y="889000"/>
            <a:ext cx="14630400" cy="2565400"/>
          </a:xfrm>
          <a:prstGeom prst="rect">
            <a:avLst/>
          </a:prstGeom>
        </p:spPr>
      </p:pic>
      <p:grpSp>
        <p:nvGrpSpPr>
          <p:cNvPr id="18" name="Group 1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-5562600" y="457200"/>
            <a:ext cx="30187900" cy="117602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600200" y="3022600"/>
            <a:ext cx="15100300" cy="5880100"/>
          </a:xfrm>
          <a:prstGeom prst="rect">
            <a:avLst/>
          </a:prstGeom>
        </p:spPr>
      </p:pic>
      <p:grpSp>
        <p:nvGrpSpPr>
          <p:cNvPr id="21" name="Group 21"/>
          <p:cNvGrpSpPr/>
          <p:nvPr/>
        </p:nvGrpSpPr>
        <p:grpSpPr>
          <a:xfrm>
            <a:off x="2147483647" y="2147483647"/>
            <a:ext cx="2147483647" cy="476250000"/>
            <a:chOff x="0" y="0"/>
            <a:chExt cx="0" cy="0"/>
          </a:xfrm>
        </p:grpSpPr>
      </p:grpSp>
      <p:pic>
        <p:nvPicPr>
          <p:cNvPr id="22" name="Picture 2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5400000">
            <a:off x="7327900" y="6299200"/>
            <a:ext cx="3632200" cy="381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-127000" y="3771900"/>
            <a:ext cx="8813800" cy="10541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235200" y="5664200"/>
            <a:ext cx="6540500" cy="17907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797800" y="3771900"/>
            <a:ext cx="8813800" cy="10541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817100" y="5651500"/>
            <a:ext cx="6629400" cy="17907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74700" y="7302500"/>
            <a:ext cx="5588000" cy="55880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-2147483648" y="-2147483648"/>
            <a:ext cx="2147483647" cy="2147483647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229100" y="-469900"/>
            <a:ext cx="8724900" cy="87249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-2147483648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22000" y="-4025900"/>
            <a:ext cx="5588000" cy="55880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5562600" y="457200"/>
            <a:ext cx="30187900" cy="117602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0200" y="3022600"/>
            <a:ext cx="15100300" cy="5880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5100" y="1117600"/>
            <a:ext cx="12103100" cy="23114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9855200"/>
            <a:ext cx="18288000" cy="4699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67700" y="990600"/>
            <a:ext cx="1739900" cy="3683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476250000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5400000">
            <a:off x="4533900" y="6388100"/>
            <a:ext cx="3632200" cy="38100"/>
          </a:xfrm>
          <a:prstGeom prst="rect">
            <a:avLst/>
          </a:prstGeom>
        </p:spPr>
      </p:pic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192000" y="3086100"/>
            <a:ext cx="2959100" cy="5588000"/>
          </a:xfrm>
          <a:prstGeom prst="rect">
            <a:avLst/>
          </a:prstGeom>
        </p:spPr>
      </p:pic>
      <p:grpSp>
        <p:nvGrpSpPr>
          <p:cNvPr id="18" name="Group 18"/>
          <p:cNvGrpSpPr/>
          <p:nvPr/>
        </p:nvGrpSpPr>
        <p:grpSpPr>
          <a:xfrm>
            <a:off x="2147483647" y="2147483647"/>
            <a:ext cx="2147483647" cy="476250000"/>
            <a:chOff x="0" y="0"/>
            <a:chExt cx="0" cy="0"/>
          </a:xfrm>
        </p:grpSpPr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5400000">
            <a:off x="9664700" y="6388100"/>
            <a:ext cx="3632200" cy="381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823200" y="889000"/>
            <a:ext cx="2298700" cy="635000"/>
          </a:xfrm>
          <a:prstGeom prst="rect">
            <a:avLst/>
          </a:prstGeom>
        </p:spPr>
      </p:pic>
      <p:grpSp>
        <p:nvGrpSpPr>
          <p:cNvPr id="21" name="Group 2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2" name="Picture 2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924800" y="9436100"/>
            <a:ext cx="2463800" cy="495300"/>
          </a:xfrm>
          <a:prstGeom prst="rect">
            <a:avLst/>
          </a:prstGeom>
        </p:spPr>
      </p:pic>
      <p:grpSp>
        <p:nvGrpSpPr>
          <p:cNvPr id="23" name="Group 2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4" name="Picture 2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670800" y="9334500"/>
            <a:ext cx="711200" cy="533400"/>
          </a:xfrm>
          <a:prstGeom prst="rect">
            <a:avLst/>
          </a:prstGeom>
        </p:spPr>
      </p:pic>
      <p:grpSp>
        <p:nvGrpSpPr>
          <p:cNvPr id="25" name="Group 2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6" name="Group 2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7" name="Picture 2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6713200" y="279400"/>
            <a:ext cx="622300" cy="6223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7272000" y="381000"/>
            <a:ext cx="876300" cy="558800"/>
          </a:xfrm>
          <a:prstGeom prst="rect">
            <a:avLst/>
          </a:prstGeom>
        </p:spPr>
      </p:pic>
      <p:grpSp>
        <p:nvGrpSpPr>
          <p:cNvPr id="29" name="Group 2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0" name="Picture 30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65200" y="4775200"/>
            <a:ext cx="6134100" cy="8128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993900" y="5346700"/>
            <a:ext cx="3276600" cy="990600"/>
          </a:xfrm>
          <a:prstGeom prst="rect">
            <a:avLst/>
          </a:prstGeom>
        </p:spPr>
      </p:pic>
      <p:grpSp>
        <p:nvGrpSpPr>
          <p:cNvPr id="32" name="Group 3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3" name="Picture 33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422900" y="4762500"/>
            <a:ext cx="6337300" cy="825500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527800" y="5537200"/>
            <a:ext cx="2247900" cy="635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74700" y="7302500"/>
            <a:ext cx="5588000" cy="55880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-2147483648" y="-2147483648"/>
            <a:ext cx="2147483647" cy="2147483647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229100" y="-469900"/>
            <a:ext cx="8724900" cy="87249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-2147483648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22000" y="-4025900"/>
            <a:ext cx="5588000" cy="55880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5562600" y="457200"/>
            <a:ext cx="30187900" cy="117602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0200" y="3022600"/>
            <a:ext cx="15100300" cy="5880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85900" y="927100"/>
            <a:ext cx="13335000" cy="25019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9855200"/>
            <a:ext cx="18288000" cy="4699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67700" y="990600"/>
            <a:ext cx="1739900" cy="3683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46800" y="3302000"/>
            <a:ext cx="5575300" cy="56007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823200" y="889000"/>
            <a:ext cx="2298700" cy="635000"/>
          </a:xfrm>
          <a:prstGeom prst="rect">
            <a:avLst/>
          </a:prstGeom>
        </p:spPr>
      </p:pic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24800" y="9436100"/>
            <a:ext cx="2463800" cy="495300"/>
          </a:xfrm>
          <a:prstGeom prst="rect">
            <a:avLst/>
          </a:prstGeom>
        </p:spPr>
      </p:pic>
      <p:grpSp>
        <p:nvGrpSpPr>
          <p:cNvPr id="19" name="Group 1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70800" y="9334500"/>
            <a:ext cx="711200" cy="533400"/>
          </a:xfrm>
          <a:prstGeom prst="rect">
            <a:avLst/>
          </a:prstGeom>
        </p:spPr>
      </p:pic>
      <p:grpSp>
        <p:nvGrpSpPr>
          <p:cNvPr id="21" name="Group 2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2" name="Group 2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3" name="Picture 2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6713200" y="279400"/>
            <a:ext cx="622300" cy="6223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7272000" y="381000"/>
            <a:ext cx="876300" cy="558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147483648" y="-2147483648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229100" y="-469900"/>
            <a:ext cx="8724900" cy="87249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-2147483648"/>
            <a:ext cx="2147483647" cy="2147483647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2000" y="-4025900"/>
            <a:ext cx="5588000" cy="5588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855200"/>
            <a:ext cx="18288000" cy="4699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7700" y="990600"/>
            <a:ext cx="1739900" cy="3683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23200" y="889000"/>
            <a:ext cx="2298700" cy="6350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24800" y="9436100"/>
            <a:ext cx="2463800" cy="49530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70800" y="9334500"/>
            <a:ext cx="711200" cy="533400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713200" y="279400"/>
            <a:ext cx="622300" cy="6223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272000" y="381000"/>
            <a:ext cx="876300" cy="558800"/>
          </a:xfrm>
          <a:prstGeom prst="rect">
            <a:avLst/>
          </a:prstGeom>
        </p:spPr>
      </p:pic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3962400" y="736600"/>
            <a:ext cx="26898600" cy="104775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425700" y="3022600"/>
            <a:ext cx="13449300" cy="52451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403600" y="4953000"/>
            <a:ext cx="11137900" cy="16129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032000" y="1117600"/>
            <a:ext cx="12738100" cy="2311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147483648" y="-2147483648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229100" y="-469900"/>
            <a:ext cx="8724900" cy="87249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-2147483648"/>
            <a:ext cx="2147483647" cy="2147483647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2000" y="-4025900"/>
            <a:ext cx="5588000" cy="5588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7600" y="863600"/>
            <a:ext cx="7975600" cy="2514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9855200"/>
            <a:ext cx="18288000" cy="4699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67700" y="990600"/>
            <a:ext cx="1739900" cy="3683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45100" y="4025900"/>
            <a:ext cx="7810500" cy="52832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23200" y="889000"/>
            <a:ext cx="2298700" cy="635000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24800" y="9436100"/>
            <a:ext cx="2463800" cy="4953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70800" y="9334500"/>
            <a:ext cx="711200" cy="533400"/>
          </a:xfrm>
          <a:prstGeom prst="rect">
            <a:avLst/>
          </a:prstGeom>
        </p:spPr>
      </p:pic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713200" y="279400"/>
            <a:ext cx="622300" cy="6223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272000" y="381000"/>
            <a:ext cx="876300" cy="558800"/>
          </a:xfrm>
          <a:prstGeom prst="rect">
            <a:avLst/>
          </a:prstGeom>
        </p:spPr>
      </p:pic>
      <p:grpSp>
        <p:nvGrpSpPr>
          <p:cNvPr id="20" name="Group 2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6" name="그룹 25"/>
          <p:cNvGrpSpPr/>
          <p:nvPr/>
        </p:nvGrpSpPr>
        <p:grpSpPr>
          <a:xfrm>
            <a:off x="1079500" y="2794000"/>
            <a:ext cx="4673600" cy="2349500"/>
            <a:chOff x="1079500" y="2794000"/>
            <a:chExt cx="4673600" cy="2349500"/>
          </a:xfrm>
        </p:grpSpPr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485900" y="2794000"/>
              <a:ext cx="4203700" cy="2349500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079500" y="3403600"/>
              <a:ext cx="4673600" cy="1016000"/>
            </a:xfrm>
            <a:prstGeom prst="rect">
              <a:avLst/>
            </a:prstGeom>
          </p:spPr>
        </p:pic>
      </p:grpSp>
      <p:grpSp>
        <p:nvGrpSpPr>
          <p:cNvPr id="23" name="Group 2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7" name="그룹 26"/>
          <p:cNvGrpSpPr/>
          <p:nvPr/>
        </p:nvGrpSpPr>
        <p:grpSpPr>
          <a:xfrm>
            <a:off x="12293600" y="4038600"/>
            <a:ext cx="5397500" cy="2349500"/>
            <a:chOff x="12293600" y="4038600"/>
            <a:chExt cx="5397500" cy="2349500"/>
          </a:xfrm>
        </p:grpSpPr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12420600" y="4038600"/>
              <a:ext cx="5207000" cy="2349500"/>
            </a:xfrm>
            <a:prstGeom prst="rect">
              <a:avLst/>
            </a:prstGeom>
          </p:spPr>
        </p:pic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12293600" y="4279900"/>
              <a:ext cx="5397500" cy="148590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147483648" y="-2147483648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229100" y="-469900"/>
            <a:ext cx="8724900" cy="87249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-2147483648"/>
            <a:ext cx="2147483647" cy="2147483647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2000" y="-4025900"/>
            <a:ext cx="5588000" cy="5588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7600" y="863600"/>
            <a:ext cx="7975600" cy="2514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9855200"/>
            <a:ext cx="18288000" cy="4699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67700" y="990600"/>
            <a:ext cx="1739900" cy="3683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75000" y="3479800"/>
            <a:ext cx="4178300" cy="41783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23200" y="889000"/>
            <a:ext cx="2298700" cy="635000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24800" y="9436100"/>
            <a:ext cx="2463800" cy="4953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70800" y="9334500"/>
            <a:ext cx="711200" cy="533400"/>
          </a:xfrm>
          <a:prstGeom prst="rect">
            <a:avLst/>
          </a:prstGeom>
        </p:spPr>
      </p:pic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713200" y="279400"/>
            <a:ext cx="622300" cy="6223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272000" y="381000"/>
            <a:ext cx="876300" cy="558800"/>
          </a:xfrm>
          <a:prstGeom prst="rect">
            <a:avLst/>
          </a:prstGeom>
        </p:spPr>
      </p:pic>
      <p:grpSp>
        <p:nvGrpSpPr>
          <p:cNvPr id="20" name="Group 2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1" name="Picture 2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226800" y="3721100"/>
            <a:ext cx="3517900" cy="35179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19200" y="7632700"/>
            <a:ext cx="6845300" cy="12827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648700" y="7632700"/>
            <a:ext cx="7086600" cy="1270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147483648" y="-2147483648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229100" y="-469900"/>
            <a:ext cx="8724900" cy="87249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-2147483648"/>
            <a:ext cx="2147483647" cy="2147483647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2000" y="-4025900"/>
            <a:ext cx="5588000" cy="5588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7600" y="863600"/>
            <a:ext cx="7975600" cy="2514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9855200"/>
            <a:ext cx="18288000" cy="4699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67700" y="990600"/>
            <a:ext cx="1739900" cy="3683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75000" y="3479800"/>
            <a:ext cx="4178300" cy="41783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23200" y="889000"/>
            <a:ext cx="2298700" cy="635000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24800" y="9436100"/>
            <a:ext cx="2463800" cy="4953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70800" y="9334500"/>
            <a:ext cx="711200" cy="533400"/>
          </a:xfrm>
          <a:prstGeom prst="rect">
            <a:avLst/>
          </a:prstGeom>
        </p:spPr>
      </p:pic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713200" y="279400"/>
            <a:ext cx="622300" cy="6223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272000" y="381000"/>
            <a:ext cx="876300" cy="5588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19200" y="7632700"/>
            <a:ext cx="6845300" cy="1282700"/>
          </a:xfrm>
          <a:prstGeom prst="rect">
            <a:avLst/>
          </a:prstGeom>
        </p:spPr>
      </p:pic>
      <p:grpSp>
        <p:nvGrpSpPr>
          <p:cNvPr id="21" name="Group 2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2" name="Picture 2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664200" y="2895600"/>
            <a:ext cx="14668500" cy="57150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144000" y="4140200"/>
            <a:ext cx="7327900" cy="28575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702800" y="5422900"/>
            <a:ext cx="6019800" cy="10414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715500" y="4635500"/>
            <a:ext cx="3429000" cy="8001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900" y="3683000"/>
            <a:ext cx="3517900" cy="3517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3800" y="7581900"/>
            <a:ext cx="7086600" cy="12700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-2147483648" y="-2147483648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229100" y="-469900"/>
            <a:ext cx="8724900" cy="87249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-2147483648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22000" y="-4025900"/>
            <a:ext cx="5588000" cy="5588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27600" y="863600"/>
            <a:ext cx="7975600" cy="25146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9855200"/>
            <a:ext cx="18288000" cy="4699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67700" y="990600"/>
            <a:ext cx="1739900" cy="3683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23200" y="889000"/>
            <a:ext cx="2298700" cy="6350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24800" y="9436100"/>
            <a:ext cx="2463800" cy="495300"/>
          </a:xfrm>
          <a:prstGeom prst="rect">
            <a:avLst/>
          </a:prstGeom>
        </p:spPr>
      </p:pic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670800" y="9334500"/>
            <a:ext cx="711200" cy="533400"/>
          </a:xfrm>
          <a:prstGeom prst="rect">
            <a:avLst/>
          </a:prstGeom>
        </p:spPr>
      </p:pic>
      <p:grpSp>
        <p:nvGrpSpPr>
          <p:cNvPr id="18" name="Group 1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9" name="Group 1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6713200" y="279400"/>
            <a:ext cx="622300" cy="6223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272000" y="381000"/>
            <a:ext cx="876300" cy="558800"/>
          </a:xfrm>
          <a:prstGeom prst="rect">
            <a:avLst/>
          </a:prstGeom>
        </p:spPr>
      </p:pic>
      <p:grpSp>
        <p:nvGrpSpPr>
          <p:cNvPr id="22" name="Group 2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3" name="Picture 2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664200" y="2895600"/>
            <a:ext cx="14668500" cy="57150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144000" y="4140200"/>
            <a:ext cx="7327900" cy="28575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690100" y="5346700"/>
            <a:ext cx="5791200" cy="12192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715500" y="4635500"/>
            <a:ext cx="2362200" cy="8001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147483648" y="-2147483648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229100" y="-469900"/>
            <a:ext cx="8724900" cy="87249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-2147483648"/>
            <a:ext cx="2147483647" cy="2147483647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2000" y="-4025900"/>
            <a:ext cx="5588000" cy="5588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7600" y="863600"/>
            <a:ext cx="7975600" cy="2514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9855200"/>
            <a:ext cx="18288000" cy="4699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67700" y="990600"/>
            <a:ext cx="1739900" cy="3683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23200" y="889000"/>
            <a:ext cx="2298700" cy="6350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24800" y="9436100"/>
            <a:ext cx="2463800" cy="495300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70800" y="9334500"/>
            <a:ext cx="711200" cy="5334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713200" y="279400"/>
            <a:ext cx="622300" cy="6223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272000" y="381000"/>
            <a:ext cx="876300" cy="558800"/>
          </a:xfrm>
          <a:prstGeom prst="rect">
            <a:avLst/>
          </a:prstGeom>
        </p:spPr>
      </p:pic>
      <p:grpSp>
        <p:nvGrpSpPr>
          <p:cNvPr id="18" name="Group 1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664200" y="2895600"/>
            <a:ext cx="14668500" cy="57150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144000" y="4140200"/>
            <a:ext cx="7327900" cy="2857500"/>
          </a:xfrm>
          <a:prstGeom prst="rect">
            <a:avLst/>
          </a:prstGeom>
        </p:spPr>
      </p:pic>
      <p:grpSp>
        <p:nvGrpSpPr>
          <p:cNvPr id="21" name="Group 2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2" name="Picture 2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619500" y="3340100"/>
            <a:ext cx="3860800" cy="38608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702800" y="5422900"/>
            <a:ext cx="6527800" cy="10414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715500" y="4635500"/>
            <a:ext cx="3657600" cy="8001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676400" y="7683500"/>
            <a:ext cx="6591300" cy="11557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147483648" y="-2147483648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229100" y="-469900"/>
            <a:ext cx="8724900" cy="87249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-2147483648"/>
            <a:ext cx="2147483647" cy="2147483647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2000" y="-4025900"/>
            <a:ext cx="5588000" cy="5588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855200"/>
            <a:ext cx="18288000" cy="4699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7700" y="990600"/>
            <a:ext cx="1739900" cy="3683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23200" y="889000"/>
            <a:ext cx="2298700" cy="6350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24800" y="9436100"/>
            <a:ext cx="2463800" cy="49530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70800" y="9334500"/>
            <a:ext cx="711200" cy="533400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713200" y="279400"/>
            <a:ext cx="622300" cy="6223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272000" y="381000"/>
            <a:ext cx="876300" cy="5588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530600" y="1117600"/>
            <a:ext cx="11252200" cy="2311400"/>
          </a:xfrm>
          <a:prstGeom prst="rect">
            <a:avLst/>
          </a:prstGeom>
        </p:spPr>
      </p:pic>
      <p:grpSp>
        <p:nvGrpSpPr>
          <p:cNvPr id="18" name="Group 1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-5562600" y="457200"/>
            <a:ext cx="30187900" cy="117602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600200" y="3022600"/>
            <a:ext cx="15100300" cy="5880100"/>
          </a:xfrm>
          <a:prstGeom prst="rect">
            <a:avLst/>
          </a:prstGeom>
        </p:spPr>
      </p:pic>
      <p:grpSp>
        <p:nvGrpSpPr>
          <p:cNvPr id="21" name="Group 21"/>
          <p:cNvGrpSpPr/>
          <p:nvPr/>
        </p:nvGrpSpPr>
        <p:grpSpPr>
          <a:xfrm>
            <a:off x="2147483647" y="2147483647"/>
            <a:ext cx="2147483647" cy="476250000"/>
            <a:chOff x="0" y="0"/>
            <a:chExt cx="0" cy="0"/>
          </a:xfrm>
        </p:grpSpPr>
      </p:grpSp>
      <p:pic>
        <p:nvPicPr>
          <p:cNvPr id="22" name="Picture 2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5400000">
            <a:off x="7327900" y="6299200"/>
            <a:ext cx="3632200" cy="381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-127000" y="3771900"/>
            <a:ext cx="8813800" cy="10541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184400" y="4953000"/>
            <a:ext cx="6604000" cy="32131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797800" y="3771900"/>
            <a:ext cx="8813800" cy="10541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791700" y="4927600"/>
            <a:ext cx="6502400" cy="31369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사용자 지정</PresentationFormat>
  <Paragraphs>0</Paragraphs>
  <Slides>23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6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SSAFY</cp:lastModifiedBy>
  <cp:revision>2</cp:revision>
  <dcterms:created xsi:type="dcterms:W3CDTF">2006-08-16T00:00:00Z</dcterms:created>
  <dcterms:modified xsi:type="dcterms:W3CDTF">2024-05-23T23:06:43Z</dcterms:modified>
</cp:coreProperties>
</file>